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文字的對話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068016" y="336550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                              創作者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張宸睿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13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3501008"/>
            <a:ext cx="2602632" cy="20129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/>
              <a:t>弋</a:t>
            </a:r>
            <a:endParaRPr lang="zh-TW" altLang="en-US" sz="120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56176" y="3933056"/>
            <a:ext cx="1940024" cy="1868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/>
              <a:t>戈</a:t>
            </a:r>
            <a:endParaRPr lang="zh-TW" altLang="en-US" sz="12000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1763688" y="1052736"/>
            <a:ext cx="4680520" cy="1728192"/>
          </a:xfrm>
          <a:prstGeom prst="wedgeRoundRectCallout">
            <a:avLst>
              <a:gd name="adj1" fmla="val -45743"/>
              <a:gd name="adj2" fmla="val 874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你要去戰鬥嗎 為何帶劍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1931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15616" y="3140968"/>
            <a:ext cx="1882552" cy="201297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9600" dirty="0"/>
              <a:t>戈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96136" y="3284984"/>
            <a:ext cx="1940024" cy="186895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9600" dirty="0"/>
              <a:t>弋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2411760" y="1340768"/>
            <a:ext cx="3024336" cy="1152128"/>
          </a:xfrm>
          <a:prstGeom prst="wedgeRoundRectCallout">
            <a:avLst>
              <a:gd name="adj1" fmla="val -52328"/>
              <a:gd name="adj2" fmla="val 134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你要做什麼 為何什麼都沒帶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340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End</a:t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4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9512" y="3429000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9600">
                <a:latin typeface="華康POP2體W9(P)" panose="040B0900000000000000" pitchFamily="82" charset="-120"/>
                <a:ea typeface="華康POP2體W9(P)" panose="040B0900000000000000" pitchFamily="82" charset="-120"/>
              </a:defRPr>
            </a:lvl1pPr>
          </a:lstStyle>
          <a:p>
            <a:r>
              <a:rPr lang="zh-TW" altLang="en-US" sz="12000" dirty="0" smtClean="0"/>
              <a:t>日</a:t>
            </a:r>
            <a:endParaRPr lang="en-US" altLang="zh-TW" sz="120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4644008" y="3140968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白</a:t>
            </a:r>
            <a:endParaRPr lang="zh-TW" altLang="en-US" sz="12000" dirty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2051720" y="2636912"/>
            <a:ext cx="2952328" cy="792088"/>
          </a:xfrm>
          <a:prstGeom prst="wedgeRoundRectCallout">
            <a:avLst>
              <a:gd name="adj1" fmla="val -69787"/>
              <a:gd name="adj2" fmla="val 1619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你斜戴著帽子真</a:t>
            </a:r>
            <a:r>
              <a:rPr lang="zh-TW" altLang="en-US" dirty="0" smtClean="0"/>
              <a:t>好看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8485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10828" y="2780928"/>
            <a:ext cx="1522512" cy="1652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兩</a:t>
            </a:r>
            <a:endParaRPr lang="zh-TW" altLang="en-US" sz="12000" dirty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6016" y="2996952"/>
            <a:ext cx="1507976" cy="201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丙</a:t>
            </a:r>
            <a:endParaRPr lang="zh-TW" altLang="en-US" sz="12000" dirty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1619672" y="1484784"/>
            <a:ext cx="3672408" cy="936104"/>
          </a:xfrm>
          <a:prstGeom prst="wedgeRoundRectCallout">
            <a:avLst>
              <a:gd name="adj1" fmla="val -48499"/>
              <a:gd name="adj2" fmla="val 109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/>
              <a:t>你少包尿布了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8821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3356992"/>
            <a:ext cx="2098576" cy="2228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木</a:t>
            </a:r>
            <a:endParaRPr lang="zh-TW" altLang="en-US" sz="120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96136" y="3501008"/>
            <a:ext cx="2012032" cy="194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水波體" panose="020B0509000000000000" pitchFamily="49" charset="-120"/>
                <a:ea typeface="華康水波體" panose="020B0509000000000000" pitchFamily="49" charset="-120"/>
              </a:rPr>
              <a:t>本</a:t>
            </a:r>
            <a:endParaRPr lang="zh-TW" altLang="en-US" sz="12000" dirty="0">
              <a:latin typeface="華康水波體" panose="020B0509000000000000" pitchFamily="49" charset="-120"/>
              <a:ea typeface="華康水波體" panose="020B0509000000000000" pitchFamily="49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051720" y="2276872"/>
            <a:ext cx="5040560" cy="1224136"/>
          </a:xfrm>
          <a:prstGeom prst="wedgeRoundRectCallout">
            <a:avLst>
              <a:gd name="adj1" fmla="val -43005"/>
              <a:gd name="adj2" fmla="val 1039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/>
              <a:t>你為何要在腳上放木板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232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576" y="3645024"/>
            <a:ext cx="1738536" cy="20129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夫</a:t>
            </a:r>
            <a:endParaRPr lang="zh-TW" altLang="en-US" sz="12000" dirty="0"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64088" y="3645024"/>
            <a:ext cx="1796008" cy="1868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金石體" panose="020B0709000000000000" pitchFamily="49" charset="-120"/>
                <a:ea typeface="華康金石體" panose="020B0709000000000000" pitchFamily="49" charset="-120"/>
              </a:rPr>
              <a:t>天</a:t>
            </a:r>
            <a:endParaRPr lang="zh-TW" altLang="en-US" sz="12000" dirty="0">
              <a:latin typeface="華康金石體" panose="020B0709000000000000" pitchFamily="49" charset="-120"/>
              <a:ea typeface="華康金石體" panose="020B0709000000000000" pitchFamily="49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979712" y="1772816"/>
            <a:ext cx="4032448" cy="1440160"/>
          </a:xfrm>
          <a:prstGeom prst="wedgeRoundRectCallout">
            <a:avLst>
              <a:gd name="adj1" fmla="val -37525"/>
              <a:gd name="adj2" fmla="val 863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你不綁沖天炮嗎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5687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15616" y="3861048"/>
            <a:ext cx="2242592" cy="2301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/>
              <a:t>王</a:t>
            </a:r>
            <a:endParaRPr lang="zh-TW" altLang="en-US" sz="120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52120" y="4365104"/>
            <a:ext cx="2012032" cy="1868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/>
              <a:t>主</a:t>
            </a:r>
            <a:endParaRPr lang="zh-TW" altLang="en-US" sz="12000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1979712" y="1772816"/>
            <a:ext cx="4608512" cy="1440160"/>
          </a:xfrm>
          <a:prstGeom prst="wedgeRoundRectCallout">
            <a:avLst>
              <a:gd name="adj1" fmla="val -45982"/>
              <a:gd name="adj2" fmla="val 933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dirty="0" smtClean="0"/>
              <a:t>你怎麼多了一根頭髮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9526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051720" y="2852936"/>
            <a:ext cx="2026568" cy="2373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良</a:t>
            </a:r>
            <a:endParaRPr lang="zh-TW" altLang="en-US" sz="120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52120" y="3140968"/>
            <a:ext cx="2156048" cy="201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艮</a:t>
            </a:r>
            <a:endParaRPr lang="zh-TW" altLang="en-US" sz="120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3419872" y="2204864"/>
            <a:ext cx="2880320" cy="1080120"/>
          </a:xfrm>
          <a:prstGeom prst="wedgeRoundRectCallout">
            <a:avLst>
              <a:gd name="adj1" fmla="val -50816"/>
              <a:gd name="adj2" fmla="val 918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你老了沒頭髮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664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59632" y="3573016"/>
            <a:ext cx="2026568" cy="194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/>
              <a:t>戊</a:t>
            </a:r>
            <a:endParaRPr lang="zh-TW" altLang="en-US" sz="120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92080" y="3645024"/>
            <a:ext cx="2444080" cy="2228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smtClean="0"/>
              <a:t>戈</a:t>
            </a:r>
            <a:endParaRPr lang="zh-TW" altLang="en-US" sz="12000"/>
          </a:p>
        </p:txBody>
      </p:sp>
      <p:sp>
        <p:nvSpPr>
          <p:cNvPr id="5" name="圓角矩形圖說文字 4"/>
          <p:cNvSpPr/>
          <p:nvPr/>
        </p:nvSpPr>
        <p:spPr>
          <a:xfrm>
            <a:off x="2627784" y="1556792"/>
            <a:ext cx="4248472" cy="1296144"/>
          </a:xfrm>
          <a:prstGeom prst="wedgeRoundRectCallout">
            <a:avLst>
              <a:gd name="adj1" fmla="val -39965"/>
              <a:gd name="adj2" fmla="val 96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你肚子受傷了嗎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447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3861048"/>
            <a:ext cx="2314600" cy="201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/>
              <a:t>早</a:t>
            </a:r>
            <a:endParaRPr lang="zh-TW" altLang="en-US" sz="120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04048" y="3933056"/>
            <a:ext cx="1868016" cy="2012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0" dirty="0" smtClean="0"/>
              <a:t>草</a:t>
            </a:r>
            <a:endParaRPr lang="zh-TW" altLang="en-US" sz="12000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1835696" y="2492896"/>
            <a:ext cx="3888432" cy="864096"/>
          </a:xfrm>
          <a:prstGeom prst="wedgeRoundRectCallout">
            <a:avLst>
              <a:gd name="adj1" fmla="val -39123"/>
              <a:gd name="adj2" fmla="val 1168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你為何頭上長草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2218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99</Words>
  <Application>Microsoft Office PowerPoint</Application>
  <PresentationFormat>如螢幕大小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流線</vt:lpstr>
      <vt:lpstr>文字的對話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文字的對話</dc:title>
  <dc:creator>資優班</dc:creator>
  <cp:lastModifiedBy>資優班</cp:lastModifiedBy>
  <cp:revision>16</cp:revision>
  <dcterms:created xsi:type="dcterms:W3CDTF">2019-04-15T00:15:21Z</dcterms:created>
  <dcterms:modified xsi:type="dcterms:W3CDTF">2019-04-29T00:40:25Z</dcterms:modified>
</cp:coreProperties>
</file>